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2" r:id="rId6"/>
    <p:sldId id="263" r:id="rId7"/>
    <p:sldId id="265" r:id="rId8"/>
    <p:sldId id="266" r:id="rId9"/>
    <p:sldId id="268" r:id="rId10"/>
  </p:sldIdLst>
  <p:sldSz cx="12192000" cy="6858000"/>
  <p:notesSz cx="6858000" cy="9144000"/>
  <p:defaultTextStyle>
    <a:defPPr>
      <a:defRPr lang="lv-LV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1" d="100"/>
          <a:sy n="61" d="100"/>
        </p:scale>
        <p:origin x="90" y="1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png>
</file>

<file path=ppt/media/image11.jpg>
</file>

<file path=ppt/media/image2.jpeg>
</file>

<file path=ppt/media/image3.jpeg>
</file>

<file path=ppt/media/image4.jpg>
</file>

<file path=ppt/media/image5.jpeg>
</file>

<file path=ppt/media/image6.jpeg>
</file>

<file path=ppt/media/image7.jpe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lv-LV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lv-LV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05EAF-522F-4DC9-BBAE-DAF9CAA8306E}" type="datetimeFigureOut">
              <a:rPr lang="lv-LV" smtClean="0"/>
              <a:t>02.10.2018.</a:t>
            </a:fld>
            <a:endParaRPr lang="lv-LV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v-LV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A3446-438C-4515-BEB4-9805D7C54F4C}" type="slidenum">
              <a:rPr lang="lv-LV" smtClean="0"/>
              <a:t>‹#›</a:t>
            </a:fld>
            <a:endParaRPr lang="lv-LV"/>
          </a:p>
        </p:txBody>
      </p:sp>
    </p:spTree>
    <p:extLst>
      <p:ext uri="{BB962C8B-B14F-4D97-AF65-F5344CB8AC3E}">
        <p14:creationId xmlns:p14="http://schemas.microsoft.com/office/powerpoint/2010/main" val="840087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lv-LV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lv-LV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05EAF-522F-4DC9-BBAE-DAF9CAA8306E}" type="datetimeFigureOut">
              <a:rPr lang="lv-LV" smtClean="0"/>
              <a:t>02.10.2018.</a:t>
            </a:fld>
            <a:endParaRPr lang="lv-LV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v-LV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A3446-438C-4515-BEB4-9805D7C54F4C}" type="slidenum">
              <a:rPr lang="lv-LV" smtClean="0"/>
              <a:t>‹#›</a:t>
            </a:fld>
            <a:endParaRPr lang="lv-LV"/>
          </a:p>
        </p:txBody>
      </p:sp>
    </p:spTree>
    <p:extLst>
      <p:ext uri="{BB962C8B-B14F-4D97-AF65-F5344CB8AC3E}">
        <p14:creationId xmlns:p14="http://schemas.microsoft.com/office/powerpoint/2010/main" val="2037409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lv-LV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lv-LV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05EAF-522F-4DC9-BBAE-DAF9CAA8306E}" type="datetimeFigureOut">
              <a:rPr lang="lv-LV" smtClean="0"/>
              <a:t>02.10.2018.</a:t>
            </a:fld>
            <a:endParaRPr lang="lv-LV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v-LV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A3446-438C-4515-BEB4-9805D7C54F4C}" type="slidenum">
              <a:rPr lang="lv-LV" smtClean="0"/>
              <a:t>‹#›</a:t>
            </a:fld>
            <a:endParaRPr lang="lv-LV"/>
          </a:p>
        </p:txBody>
      </p:sp>
    </p:spTree>
    <p:extLst>
      <p:ext uri="{BB962C8B-B14F-4D97-AF65-F5344CB8AC3E}">
        <p14:creationId xmlns:p14="http://schemas.microsoft.com/office/powerpoint/2010/main" val="23313220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lv-LV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lv-LV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05EAF-522F-4DC9-BBAE-DAF9CAA8306E}" type="datetimeFigureOut">
              <a:rPr lang="lv-LV" smtClean="0"/>
              <a:t>02.10.2018.</a:t>
            </a:fld>
            <a:endParaRPr lang="lv-LV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v-LV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A3446-438C-4515-BEB4-9805D7C54F4C}" type="slidenum">
              <a:rPr lang="lv-LV" smtClean="0"/>
              <a:t>‹#›</a:t>
            </a:fld>
            <a:endParaRPr lang="lv-LV"/>
          </a:p>
        </p:txBody>
      </p:sp>
    </p:spTree>
    <p:extLst>
      <p:ext uri="{BB962C8B-B14F-4D97-AF65-F5344CB8AC3E}">
        <p14:creationId xmlns:p14="http://schemas.microsoft.com/office/powerpoint/2010/main" val="175686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lv-LV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05EAF-522F-4DC9-BBAE-DAF9CAA8306E}" type="datetimeFigureOut">
              <a:rPr lang="lv-LV" smtClean="0"/>
              <a:t>02.10.2018.</a:t>
            </a:fld>
            <a:endParaRPr lang="lv-LV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v-LV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A3446-438C-4515-BEB4-9805D7C54F4C}" type="slidenum">
              <a:rPr lang="lv-LV" smtClean="0"/>
              <a:t>‹#›</a:t>
            </a:fld>
            <a:endParaRPr lang="lv-LV"/>
          </a:p>
        </p:txBody>
      </p:sp>
    </p:spTree>
    <p:extLst>
      <p:ext uri="{BB962C8B-B14F-4D97-AF65-F5344CB8AC3E}">
        <p14:creationId xmlns:p14="http://schemas.microsoft.com/office/powerpoint/2010/main" val="12278462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lv-LV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lv-LV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lv-LV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05EAF-522F-4DC9-BBAE-DAF9CAA8306E}" type="datetimeFigureOut">
              <a:rPr lang="lv-LV" smtClean="0"/>
              <a:t>02.10.2018.</a:t>
            </a:fld>
            <a:endParaRPr lang="lv-LV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v-LV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A3446-438C-4515-BEB4-9805D7C54F4C}" type="slidenum">
              <a:rPr lang="lv-LV" smtClean="0"/>
              <a:t>‹#›</a:t>
            </a:fld>
            <a:endParaRPr lang="lv-LV"/>
          </a:p>
        </p:txBody>
      </p:sp>
    </p:spTree>
    <p:extLst>
      <p:ext uri="{BB962C8B-B14F-4D97-AF65-F5344CB8AC3E}">
        <p14:creationId xmlns:p14="http://schemas.microsoft.com/office/powerpoint/2010/main" val="2324390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lv-LV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lv-LV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lv-LV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05EAF-522F-4DC9-BBAE-DAF9CAA8306E}" type="datetimeFigureOut">
              <a:rPr lang="lv-LV" smtClean="0"/>
              <a:t>02.10.2018.</a:t>
            </a:fld>
            <a:endParaRPr lang="lv-LV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v-LV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A3446-438C-4515-BEB4-9805D7C54F4C}" type="slidenum">
              <a:rPr lang="lv-LV" smtClean="0"/>
              <a:t>‹#›</a:t>
            </a:fld>
            <a:endParaRPr lang="lv-LV"/>
          </a:p>
        </p:txBody>
      </p:sp>
    </p:spTree>
    <p:extLst>
      <p:ext uri="{BB962C8B-B14F-4D97-AF65-F5344CB8AC3E}">
        <p14:creationId xmlns:p14="http://schemas.microsoft.com/office/powerpoint/2010/main" val="26514398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lv-LV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05EAF-522F-4DC9-BBAE-DAF9CAA8306E}" type="datetimeFigureOut">
              <a:rPr lang="lv-LV" smtClean="0"/>
              <a:t>02.10.2018.</a:t>
            </a:fld>
            <a:endParaRPr lang="lv-LV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v-LV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A3446-438C-4515-BEB4-9805D7C54F4C}" type="slidenum">
              <a:rPr lang="lv-LV" smtClean="0"/>
              <a:t>‹#›</a:t>
            </a:fld>
            <a:endParaRPr lang="lv-LV"/>
          </a:p>
        </p:txBody>
      </p:sp>
    </p:spTree>
    <p:extLst>
      <p:ext uri="{BB962C8B-B14F-4D97-AF65-F5344CB8AC3E}">
        <p14:creationId xmlns:p14="http://schemas.microsoft.com/office/powerpoint/2010/main" val="7501883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05EAF-522F-4DC9-BBAE-DAF9CAA8306E}" type="datetimeFigureOut">
              <a:rPr lang="lv-LV" smtClean="0"/>
              <a:t>02.10.2018.</a:t>
            </a:fld>
            <a:endParaRPr lang="lv-LV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v-LV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A3446-438C-4515-BEB4-9805D7C54F4C}" type="slidenum">
              <a:rPr lang="lv-LV" smtClean="0"/>
              <a:t>‹#›</a:t>
            </a:fld>
            <a:endParaRPr lang="lv-LV"/>
          </a:p>
        </p:txBody>
      </p:sp>
    </p:spTree>
    <p:extLst>
      <p:ext uri="{BB962C8B-B14F-4D97-AF65-F5344CB8AC3E}">
        <p14:creationId xmlns:p14="http://schemas.microsoft.com/office/powerpoint/2010/main" val="40983078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lv-LV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lv-LV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05EAF-522F-4DC9-BBAE-DAF9CAA8306E}" type="datetimeFigureOut">
              <a:rPr lang="lv-LV" smtClean="0"/>
              <a:t>02.10.2018.</a:t>
            </a:fld>
            <a:endParaRPr lang="lv-LV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v-LV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A3446-438C-4515-BEB4-9805D7C54F4C}" type="slidenum">
              <a:rPr lang="lv-LV" smtClean="0"/>
              <a:t>‹#›</a:t>
            </a:fld>
            <a:endParaRPr lang="lv-LV"/>
          </a:p>
        </p:txBody>
      </p:sp>
    </p:spTree>
    <p:extLst>
      <p:ext uri="{BB962C8B-B14F-4D97-AF65-F5344CB8AC3E}">
        <p14:creationId xmlns:p14="http://schemas.microsoft.com/office/powerpoint/2010/main" val="7836818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lv-LV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lv-LV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05EAF-522F-4DC9-BBAE-DAF9CAA8306E}" type="datetimeFigureOut">
              <a:rPr lang="lv-LV" smtClean="0"/>
              <a:t>02.10.2018.</a:t>
            </a:fld>
            <a:endParaRPr lang="lv-LV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v-LV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A3446-438C-4515-BEB4-9805D7C54F4C}" type="slidenum">
              <a:rPr lang="lv-LV" smtClean="0"/>
              <a:t>‹#›</a:t>
            </a:fld>
            <a:endParaRPr lang="lv-LV"/>
          </a:p>
        </p:txBody>
      </p:sp>
    </p:spTree>
    <p:extLst>
      <p:ext uri="{BB962C8B-B14F-4D97-AF65-F5344CB8AC3E}">
        <p14:creationId xmlns:p14="http://schemas.microsoft.com/office/powerpoint/2010/main" val="26400269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lv-LV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lv-LV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B05EAF-522F-4DC9-BBAE-DAF9CAA8306E}" type="datetimeFigureOut">
              <a:rPr lang="lv-LV" smtClean="0"/>
              <a:t>02.10.2018.</a:t>
            </a:fld>
            <a:endParaRPr lang="lv-LV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lv-LV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0A3446-438C-4515-BEB4-9805D7C54F4C}" type="slidenum">
              <a:rPr lang="lv-LV" smtClean="0"/>
              <a:t>‹#›</a:t>
            </a:fld>
            <a:endParaRPr lang="lv-LV"/>
          </a:p>
        </p:txBody>
      </p:sp>
    </p:spTree>
    <p:extLst>
      <p:ext uri="{BB962C8B-B14F-4D97-AF65-F5344CB8AC3E}">
        <p14:creationId xmlns:p14="http://schemas.microsoft.com/office/powerpoint/2010/main" val="1503779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lv-LV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2088300" y="2221047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lv-LV" sz="9600" b="1" dirty="0" err="1" smtClean="0">
                <a:solidFill>
                  <a:srgbClr val="FF0000"/>
                </a:solidFill>
                <a:latin typeface="Futura XBlk TL" panose="020B0A03020204020204" pitchFamily="34" charset="0"/>
              </a:rPr>
              <a:t>Next</a:t>
            </a:r>
            <a:r>
              <a:rPr lang="lv-LV" sz="9600" b="1" dirty="0" err="1" smtClean="0">
                <a:solidFill>
                  <a:srgbClr val="00B0F0"/>
                </a:solidFill>
                <a:latin typeface="Futura XBlk TL" panose="020B0A03020204020204" pitchFamily="34" charset="0"/>
              </a:rPr>
              <a:t>VanGogh</a:t>
            </a:r>
            <a:endParaRPr lang="lv-LV" sz="9600" b="1" dirty="0" smtClean="0">
              <a:solidFill>
                <a:srgbClr val="00B0F0"/>
              </a:solidFill>
              <a:latin typeface="Futura XBlk TL" panose="020B0A03020204020204" pitchFamily="34" charset="0"/>
            </a:endParaRPr>
          </a:p>
          <a:p>
            <a:r>
              <a:rPr lang="lv-LV" sz="9600" b="1" dirty="0" smtClean="0">
                <a:solidFill>
                  <a:schemeClr val="accent1">
                    <a:lumMod val="40000"/>
                    <a:lumOff val="60000"/>
                  </a:schemeClr>
                </a:solidFill>
                <a:latin typeface="Futura XBlk TL" panose="020B0A03020204020204" pitchFamily="34" charset="0"/>
              </a:rPr>
              <a:t>.</a:t>
            </a:r>
            <a:r>
              <a:rPr lang="lv-LV" sz="9600" b="1" dirty="0" err="1" smtClean="0">
                <a:solidFill>
                  <a:schemeClr val="accent1">
                    <a:lumMod val="40000"/>
                    <a:lumOff val="60000"/>
                  </a:schemeClr>
                </a:solidFill>
                <a:latin typeface="Futura XBlk TL" panose="020B0A03020204020204" pitchFamily="34" charset="0"/>
              </a:rPr>
              <a:t>com</a:t>
            </a:r>
            <a:endParaRPr lang="lv-LV" sz="6600" b="1" dirty="0">
              <a:solidFill>
                <a:schemeClr val="accent1">
                  <a:lumMod val="40000"/>
                  <a:lumOff val="60000"/>
                </a:schemeClr>
              </a:solidFill>
              <a:latin typeface="Futura XBlk TL" panose="020B0A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6444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8191" y="833142"/>
            <a:ext cx="6024858" cy="6024858"/>
          </a:xfrm>
        </p:spPr>
      </p:pic>
    </p:spTree>
    <p:extLst>
      <p:ext uri="{BB962C8B-B14F-4D97-AF65-F5344CB8AC3E}">
        <p14:creationId xmlns:p14="http://schemas.microsoft.com/office/powerpoint/2010/main" val="1555223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459346"/>
            <a:ext cx="12334100" cy="8405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687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v-LV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32160"/>
            <a:ext cx="12287051" cy="9179687"/>
          </a:xfrm>
        </p:spPr>
      </p:pic>
    </p:spTree>
    <p:extLst>
      <p:ext uri="{BB962C8B-B14F-4D97-AF65-F5344CB8AC3E}">
        <p14:creationId xmlns:p14="http://schemas.microsoft.com/office/powerpoint/2010/main" val="345724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727" y="897226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lv-LV" b="1" dirty="0" err="1">
                <a:solidFill>
                  <a:srgbClr val="FF0000"/>
                </a:solidFill>
                <a:latin typeface="Futura XBlk TL" panose="020B0A03020204020204" pitchFamily="34" charset="0"/>
              </a:rPr>
              <a:t>Next</a:t>
            </a:r>
            <a:r>
              <a:rPr lang="lv-LV" b="1" dirty="0" err="1">
                <a:solidFill>
                  <a:srgbClr val="00B0F0"/>
                </a:solidFill>
                <a:latin typeface="Futura XBlk TL" panose="020B0A03020204020204" pitchFamily="34" charset="0"/>
              </a:rPr>
              <a:t>VanGogh</a:t>
            </a:r>
            <a:r>
              <a:rPr lang="lv-LV" b="1" dirty="0">
                <a:solidFill>
                  <a:srgbClr val="00B0F0"/>
                </a:solidFill>
                <a:latin typeface="Futura XBlk TL" panose="020B0A03020204020204" pitchFamily="34" charset="0"/>
              </a:rPr>
              <a:t/>
            </a:r>
            <a:br>
              <a:rPr lang="lv-LV" b="1" dirty="0">
                <a:solidFill>
                  <a:srgbClr val="00B0F0"/>
                </a:solidFill>
                <a:latin typeface="Futura XBlk TL" panose="020B0A03020204020204" pitchFamily="34" charset="0"/>
              </a:rPr>
            </a:br>
            <a:r>
              <a:rPr lang="lv-LV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Futura XBlk TL" panose="020B0A03020204020204" pitchFamily="34" charset="0"/>
              </a:rPr>
              <a:t>.</a:t>
            </a:r>
            <a:r>
              <a:rPr lang="lv-LV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Futura XBlk TL" panose="020B0A03020204020204" pitchFamily="34" charset="0"/>
              </a:rPr>
              <a:t>com</a:t>
            </a:r>
            <a:r>
              <a:rPr lang="lv-LV" sz="28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Futura XBlk TL" panose="020B0A03020204020204" pitchFamily="34" charset="0"/>
              </a:rPr>
              <a:t/>
            </a:r>
            <a:br>
              <a:rPr lang="lv-LV" sz="28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Futura XBlk TL" panose="020B0A03020204020204" pitchFamily="34" charset="0"/>
              </a:rPr>
            </a:br>
            <a:endParaRPr lang="lv-LV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8585" y="1875020"/>
            <a:ext cx="5106359" cy="3829769"/>
          </a:xfrm>
          <a:prstGeom prst="rect">
            <a:avLst/>
          </a:prstGeom>
        </p:spPr>
      </p:pic>
      <p:pic>
        <p:nvPicPr>
          <p:cNvPr id="8" name="Content Placeholder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340" y="3985347"/>
            <a:ext cx="3235806" cy="2426854"/>
          </a:xfrm>
          <a:prstGeom prst="rect">
            <a:avLst/>
          </a:prstGeom>
        </p:spPr>
      </p:pic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4076907" y="2306755"/>
            <a:ext cx="4934527" cy="483466"/>
          </a:xfrm>
        </p:spPr>
        <p:txBody>
          <a:bodyPr/>
          <a:lstStyle/>
          <a:p>
            <a:pPr marL="0" indent="0">
              <a:buNone/>
            </a:pPr>
            <a:r>
              <a:rPr lang="lv-LV" b="1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Invest</a:t>
            </a:r>
            <a:r>
              <a:rPr lang="lv-LV" b="1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 </a:t>
            </a:r>
            <a:r>
              <a:rPr lang="lv-LV" b="1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and</a:t>
            </a:r>
            <a:r>
              <a:rPr lang="lv-LV" b="1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 </a:t>
            </a:r>
            <a:r>
              <a:rPr lang="lv-LV" b="1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support</a:t>
            </a:r>
            <a:r>
              <a:rPr lang="lv-LV" b="1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($$$)</a:t>
            </a:r>
            <a:endParaRPr lang="lv-LV" b="1" dirty="0">
              <a:solidFill>
                <a:schemeClr val="bg1"/>
              </a:solidFill>
              <a:latin typeface="Exotc350 Lt TL" panose="04030305050B02020A03" pitchFamily="82" charset="0"/>
            </a:endParaRPr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3994245" y="3841119"/>
            <a:ext cx="4934527" cy="216038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Char char="-"/>
            </a:pPr>
            <a:r>
              <a:rPr lang="lv-LV" sz="3000" b="1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Art </a:t>
            </a:r>
            <a:r>
              <a:rPr lang="lv-LV" sz="3000" b="1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and</a:t>
            </a:r>
            <a:r>
              <a:rPr lang="lv-LV" sz="3000" b="1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 </a:t>
            </a:r>
            <a:r>
              <a:rPr lang="lv-LV" sz="3000" b="1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sketches</a:t>
            </a:r>
            <a:endParaRPr lang="lv-LV" sz="3000" b="1" dirty="0" smtClean="0">
              <a:solidFill>
                <a:schemeClr val="bg1"/>
              </a:solidFill>
              <a:latin typeface="Exotc350 Lt TL" panose="04030305050B02020A03" pitchFamily="82" charset="0"/>
            </a:endParaRPr>
          </a:p>
          <a:p>
            <a:pPr marL="0" indent="0">
              <a:buNone/>
            </a:pPr>
            <a:r>
              <a:rPr lang="lv-LV" sz="3000" b="1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- «</a:t>
            </a:r>
            <a:r>
              <a:rPr lang="lv-LV" sz="3000" b="1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Behind</a:t>
            </a:r>
            <a:r>
              <a:rPr lang="lv-LV" sz="3000" b="1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 </a:t>
            </a:r>
            <a:r>
              <a:rPr lang="lv-LV" sz="3000" b="1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the</a:t>
            </a:r>
            <a:r>
              <a:rPr lang="lv-LV" sz="3000" b="1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 </a:t>
            </a:r>
            <a:r>
              <a:rPr lang="lv-LV" sz="3000" b="1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scenes</a:t>
            </a:r>
            <a:r>
              <a:rPr lang="lv-LV" sz="3000" b="1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» </a:t>
            </a:r>
          </a:p>
          <a:p>
            <a:pPr>
              <a:buFontTx/>
              <a:buChar char="-"/>
            </a:pPr>
            <a:r>
              <a:rPr lang="lv-LV" sz="3000" b="1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Workshops</a:t>
            </a:r>
            <a:endParaRPr lang="lv-LV" sz="3000" b="1" dirty="0" smtClean="0">
              <a:solidFill>
                <a:schemeClr val="bg1"/>
              </a:solidFill>
              <a:latin typeface="Exotc350 Lt TL" panose="04030305050B02020A03" pitchFamily="82" charset="0"/>
            </a:endParaRPr>
          </a:p>
          <a:p>
            <a:pPr>
              <a:buFontTx/>
              <a:buChar char="-"/>
            </a:pPr>
            <a:r>
              <a:rPr lang="lv-LV" sz="3000" b="1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Private</a:t>
            </a:r>
            <a:r>
              <a:rPr lang="lv-LV" sz="3000" b="1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 </a:t>
            </a:r>
            <a:r>
              <a:rPr lang="lv-LV" sz="3000" b="1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meetings</a:t>
            </a:r>
            <a:endParaRPr lang="lv-LV" sz="3000" b="1" dirty="0" smtClean="0">
              <a:solidFill>
                <a:schemeClr val="bg1"/>
              </a:solidFill>
              <a:latin typeface="Exotc350 Lt TL" panose="04030305050B02020A03" pitchFamily="82" charset="0"/>
            </a:endParaRPr>
          </a:p>
          <a:p>
            <a:pPr>
              <a:buFontTx/>
              <a:buChar char="-"/>
            </a:pPr>
            <a:r>
              <a:rPr lang="lv-LV" sz="3000" b="1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Tickets</a:t>
            </a:r>
            <a:r>
              <a:rPr lang="lv-LV" sz="3000" b="1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 to art </a:t>
            </a:r>
            <a:r>
              <a:rPr lang="lv-LV" sz="3000" b="1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events</a:t>
            </a:r>
            <a:endParaRPr lang="lv-LV" sz="3000" b="1" dirty="0" smtClean="0">
              <a:solidFill>
                <a:schemeClr val="bg1"/>
              </a:solidFill>
              <a:latin typeface="Exotc350 Lt TL" panose="04030305050B02020A03" pitchFamily="82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lv-LV" dirty="0"/>
          </a:p>
        </p:txBody>
      </p:sp>
      <p:sp>
        <p:nvSpPr>
          <p:cNvPr id="14" name="Right Arrow 13"/>
          <p:cNvSpPr/>
          <p:nvPr/>
        </p:nvSpPr>
        <p:spPr>
          <a:xfrm>
            <a:off x="3994245" y="5704789"/>
            <a:ext cx="3846947" cy="1012031"/>
          </a:xfrm>
          <a:prstGeom prst="right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v-LV"/>
          </a:p>
        </p:txBody>
      </p:sp>
      <p:sp>
        <p:nvSpPr>
          <p:cNvPr id="15" name="Right Arrow 14"/>
          <p:cNvSpPr/>
          <p:nvPr/>
        </p:nvSpPr>
        <p:spPr>
          <a:xfrm rot="10800000">
            <a:off x="3454572" y="2711380"/>
            <a:ext cx="3846947" cy="1012031"/>
          </a:xfrm>
          <a:prstGeom prst="right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v-LV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230" y="940640"/>
            <a:ext cx="2186294" cy="2913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789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2512" y="1755742"/>
            <a:ext cx="8025015" cy="4915024"/>
          </a:xfrm>
        </p:spPr>
        <p:txBody>
          <a:bodyPr/>
          <a:lstStyle/>
          <a:p>
            <a:pPr marL="0" indent="0">
              <a:buNone/>
            </a:pPr>
            <a:r>
              <a:rPr lang="lv-LV" b="1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Team</a:t>
            </a:r>
            <a:r>
              <a:rPr lang="lv-LV" b="1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:</a:t>
            </a:r>
          </a:p>
          <a:p>
            <a:pPr marL="0" indent="0">
              <a:buNone/>
            </a:pPr>
            <a:r>
              <a:rPr lang="lv-LV" sz="1800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Arturs </a:t>
            </a:r>
            <a:r>
              <a:rPr lang="lv-LV" sz="1800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Snegovics</a:t>
            </a:r>
            <a:r>
              <a:rPr lang="lv-LV" sz="1800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 – </a:t>
            </a:r>
            <a:r>
              <a:rPr lang="lv-LV" sz="1800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manager</a:t>
            </a:r>
            <a:r>
              <a:rPr lang="lv-LV" sz="1800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, </a:t>
            </a:r>
            <a:r>
              <a:rPr lang="lv-LV" sz="1800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marketing</a:t>
            </a:r>
            <a:r>
              <a:rPr lang="lv-LV" sz="1800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, </a:t>
            </a:r>
            <a:r>
              <a:rPr lang="lv-LV" sz="1800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finances</a:t>
            </a:r>
            <a:r>
              <a:rPr lang="lv-LV" sz="1800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. </a:t>
            </a:r>
            <a:r>
              <a:rPr lang="lv-LV" sz="1800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Bachelor</a:t>
            </a:r>
            <a:r>
              <a:rPr lang="lv-LV" sz="1800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 </a:t>
            </a:r>
            <a:r>
              <a:rPr lang="lv-LV" sz="1800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in</a:t>
            </a:r>
            <a:r>
              <a:rPr lang="lv-LV" sz="1800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 Arts (</a:t>
            </a:r>
            <a:r>
              <a:rPr lang="lv-LV" sz="1800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Roosevelt</a:t>
            </a:r>
            <a:r>
              <a:rPr lang="lv-LV" sz="1800" dirty="0">
                <a:solidFill>
                  <a:schemeClr val="bg1"/>
                </a:solidFill>
                <a:latin typeface="Exotc350 Lt TL" panose="04030305050B02020A03" pitchFamily="82" charset="0"/>
              </a:rPr>
              <a:t> </a:t>
            </a:r>
            <a:r>
              <a:rPr lang="lv-LV" sz="1800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Academy</a:t>
            </a:r>
            <a:r>
              <a:rPr lang="lv-LV" sz="1800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, NL)</a:t>
            </a:r>
          </a:p>
          <a:p>
            <a:pPr marL="0" indent="0">
              <a:buNone/>
            </a:pPr>
            <a:r>
              <a:rPr lang="lv-LV" sz="1800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Nora Biteniece – </a:t>
            </a:r>
            <a:r>
              <a:rPr lang="lv-LV" sz="1800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software</a:t>
            </a:r>
            <a:r>
              <a:rPr lang="lv-LV" sz="1800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 </a:t>
            </a:r>
            <a:r>
              <a:rPr lang="lv-LV" sz="1800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engineer</a:t>
            </a:r>
            <a:r>
              <a:rPr lang="lv-LV" sz="1800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, </a:t>
            </a:r>
            <a:r>
              <a:rPr lang="lv-LV" sz="1800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web</a:t>
            </a:r>
            <a:r>
              <a:rPr lang="lv-LV" sz="1800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 </a:t>
            </a:r>
            <a:r>
              <a:rPr lang="lv-LV" sz="1800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and</a:t>
            </a:r>
            <a:r>
              <a:rPr lang="lv-LV" sz="1800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 </a:t>
            </a:r>
            <a:r>
              <a:rPr lang="lv-LV" sz="1800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technical</a:t>
            </a:r>
            <a:r>
              <a:rPr lang="lv-LV" sz="1800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 </a:t>
            </a:r>
            <a:r>
              <a:rPr lang="lv-LV" sz="1800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developer</a:t>
            </a:r>
            <a:r>
              <a:rPr lang="lv-LV" sz="1800" dirty="0">
                <a:solidFill>
                  <a:schemeClr val="bg1"/>
                </a:solidFill>
                <a:latin typeface="Exotc350 Lt TL" panose="04030305050B02020A03" pitchFamily="82" charset="0"/>
              </a:rPr>
              <a:t>.</a:t>
            </a:r>
            <a:r>
              <a:rPr lang="lv-LV" sz="1800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 </a:t>
            </a:r>
            <a:r>
              <a:rPr lang="en-US" sz="1800" dirty="0">
                <a:solidFill>
                  <a:schemeClr val="bg1"/>
                </a:solidFill>
                <a:latin typeface="Exotc350 Lt TL" panose="04030305050B02020A03" pitchFamily="82" charset="0"/>
              </a:rPr>
              <a:t>BSc in Computer Science with </a:t>
            </a:r>
            <a:r>
              <a:rPr lang="en-US" sz="1800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Neuroscience</a:t>
            </a:r>
            <a:r>
              <a:rPr lang="lv-LV" sz="1800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 (</a:t>
            </a:r>
            <a:r>
              <a:rPr lang="lv-LV" sz="1800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Keele</a:t>
            </a:r>
            <a:r>
              <a:rPr lang="lv-LV" sz="1800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 </a:t>
            </a:r>
            <a:r>
              <a:rPr lang="lv-LV" sz="1800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University</a:t>
            </a:r>
            <a:r>
              <a:rPr lang="lv-LV" sz="1800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, UK)</a:t>
            </a:r>
          </a:p>
          <a:p>
            <a:pPr marL="0" indent="0">
              <a:buNone/>
            </a:pPr>
            <a:endParaRPr lang="lv-LV" sz="1800" dirty="0"/>
          </a:p>
          <a:p>
            <a:pPr marL="0" indent="0">
              <a:buNone/>
            </a:pPr>
            <a:r>
              <a:rPr lang="lv-LV" b="1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Competition</a:t>
            </a:r>
            <a:r>
              <a:rPr lang="lv-LV" b="1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:</a:t>
            </a:r>
          </a:p>
          <a:p>
            <a:pPr marL="0" indent="0">
              <a:buNone/>
            </a:pPr>
            <a:endParaRPr lang="lv-LV" b="1" dirty="0" smtClean="0"/>
          </a:p>
          <a:p>
            <a:pPr marL="0" indent="0">
              <a:buNone/>
            </a:pPr>
            <a:endParaRPr lang="lv-LV" b="1" dirty="0"/>
          </a:p>
          <a:p>
            <a:pPr marL="0" indent="0">
              <a:buNone/>
            </a:pPr>
            <a:endParaRPr lang="lv-LV" sz="1800" dirty="0"/>
          </a:p>
        </p:txBody>
      </p:sp>
      <p:sp>
        <p:nvSpPr>
          <p:cNvPr id="4" name="Rectangle 3"/>
          <p:cNvSpPr/>
          <p:nvPr/>
        </p:nvSpPr>
        <p:spPr>
          <a:xfrm>
            <a:off x="592512" y="205880"/>
            <a:ext cx="6096000" cy="132343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lv-LV" sz="4000" b="1" dirty="0" err="1">
                <a:solidFill>
                  <a:srgbClr val="FF0000"/>
                </a:solidFill>
                <a:latin typeface="Futura XBlk TL" panose="020B0A03020204020204" pitchFamily="34" charset="0"/>
              </a:rPr>
              <a:t>Next</a:t>
            </a:r>
            <a:r>
              <a:rPr lang="lv-LV" sz="4000" b="1" dirty="0" err="1">
                <a:solidFill>
                  <a:srgbClr val="00B0F0"/>
                </a:solidFill>
                <a:latin typeface="Futura XBlk TL" panose="020B0A03020204020204" pitchFamily="34" charset="0"/>
              </a:rPr>
              <a:t>VanGogh</a:t>
            </a:r>
            <a:r>
              <a:rPr lang="lv-LV" sz="4000" b="1" dirty="0">
                <a:solidFill>
                  <a:srgbClr val="00B0F0"/>
                </a:solidFill>
                <a:latin typeface="Futura XBlk TL" panose="020B0A03020204020204" pitchFamily="34" charset="0"/>
              </a:rPr>
              <a:t/>
            </a:r>
            <a:br>
              <a:rPr lang="lv-LV" sz="4000" b="1" dirty="0">
                <a:solidFill>
                  <a:srgbClr val="00B0F0"/>
                </a:solidFill>
                <a:latin typeface="Futura XBlk TL" panose="020B0A03020204020204" pitchFamily="34" charset="0"/>
              </a:rPr>
            </a:br>
            <a:r>
              <a:rPr lang="lv-LV" sz="4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Futura XBlk TL" panose="020B0A03020204020204" pitchFamily="34" charset="0"/>
              </a:rPr>
              <a:t>.</a:t>
            </a:r>
            <a:r>
              <a:rPr lang="lv-LV" sz="4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Futura XBlk TL" panose="020B0A03020204020204" pitchFamily="34" charset="0"/>
              </a:rPr>
              <a:t>com</a:t>
            </a:r>
            <a:endParaRPr lang="lv-LV" sz="4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93" y="4213254"/>
            <a:ext cx="2429964" cy="117460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9824" y="4017214"/>
            <a:ext cx="1935484" cy="89306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8027" y="5136703"/>
            <a:ext cx="3271810" cy="83084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149" y="5480672"/>
            <a:ext cx="1775252" cy="1097280"/>
          </a:xfrm>
          <a:prstGeom prst="rect">
            <a:avLst/>
          </a:prstGeom>
        </p:spPr>
      </p:pic>
      <p:sp>
        <p:nvSpPr>
          <p:cNvPr id="12" name="Content Placeholder 2"/>
          <p:cNvSpPr txBox="1">
            <a:spLocks/>
          </p:cNvSpPr>
          <p:nvPr/>
        </p:nvSpPr>
        <p:spPr>
          <a:xfrm>
            <a:off x="7741589" y="3641595"/>
            <a:ext cx="6041571" cy="25373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lv-LV" b="1" dirty="0" err="1" smtClean="0">
                <a:solidFill>
                  <a:srgbClr val="FF0000"/>
                </a:solidFill>
                <a:latin typeface="Exotc350 Lt TL" panose="04030305050B02020A03" pitchFamily="82" charset="0"/>
              </a:rPr>
              <a:t>Our</a:t>
            </a:r>
            <a:r>
              <a:rPr lang="lv-LV" b="1" dirty="0" smtClean="0">
                <a:solidFill>
                  <a:srgbClr val="FF0000"/>
                </a:solidFill>
                <a:latin typeface="Exotc350 Lt TL" panose="04030305050B02020A03" pitchFamily="82" charset="0"/>
              </a:rPr>
              <a:t> </a:t>
            </a:r>
            <a:r>
              <a:rPr lang="lv-LV" b="1" dirty="0" err="1" smtClean="0">
                <a:solidFill>
                  <a:srgbClr val="FF0000"/>
                </a:solidFill>
                <a:latin typeface="Exotc350 Lt TL" panose="04030305050B02020A03" pitchFamily="82" charset="0"/>
              </a:rPr>
              <a:t>advantage</a:t>
            </a:r>
            <a:r>
              <a:rPr lang="lv-LV" b="1" dirty="0" smtClean="0">
                <a:solidFill>
                  <a:srgbClr val="FF0000"/>
                </a:solidFill>
                <a:latin typeface="Exotc350 Lt TL" panose="04030305050B02020A03" pitchFamily="82" charset="0"/>
              </a:rPr>
              <a:t>:</a:t>
            </a:r>
          </a:p>
          <a:p>
            <a:pPr>
              <a:buFontTx/>
              <a:buChar char="-"/>
            </a:pPr>
            <a:r>
              <a:rPr lang="lv-LV" sz="1800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Direct</a:t>
            </a:r>
            <a:r>
              <a:rPr lang="lv-LV" sz="1800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 </a:t>
            </a:r>
            <a:r>
              <a:rPr lang="lv-LV" sz="1800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contact</a:t>
            </a:r>
            <a:r>
              <a:rPr lang="lv-LV" sz="1800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 </a:t>
            </a:r>
            <a:r>
              <a:rPr lang="lv-LV" sz="1800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between</a:t>
            </a:r>
            <a:r>
              <a:rPr lang="lv-LV" sz="1800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 artist </a:t>
            </a:r>
            <a:r>
              <a:rPr lang="lv-LV" sz="1800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and</a:t>
            </a:r>
            <a:r>
              <a:rPr lang="lv-LV" sz="1800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 investor</a:t>
            </a:r>
          </a:p>
          <a:p>
            <a:pPr>
              <a:buFontTx/>
              <a:buChar char="-"/>
            </a:pPr>
            <a:r>
              <a:rPr lang="lv-LV" sz="1800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Artist </a:t>
            </a:r>
            <a:r>
              <a:rPr lang="lv-LV" sz="1800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is</a:t>
            </a:r>
            <a:r>
              <a:rPr lang="lv-LV" sz="1800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 </a:t>
            </a:r>
            <a:r>
              <a:rPr lang="lv-LV" sz="1800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the</a:t>
            </a:r>
            <a:r>
              <a:rPr lang="lv-LV" sz="1800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 </a:t>
            </a:r>
            <a:r>
              <a:rPr lang="lv-LV" sz="1800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priority</a:t>
            </a:r>
            <a:endParaRPr lang="lv-LV" sz="1800" dirty="0" smtClean="0">
              <a:solidFill>
                <a:schemeClr val="bg1"/>
              </a:solidFill>
              <a:latin typeface="Exotc350 Lt TL" panose="04030305050B02020A03" pitchFamily="82" charset="0"/>
            </a:endParaRPr>
          </a:p>
          <a:p>
            <a:pPr>
              <a:buFontTx/>
              <a:buChar char="-"/>
            </a:pPr>
            <a:r>
              <a:rPr lang="lv-LV" sz="1800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Focus</a:t>
            </a:r>
            <a:r>
              <a:rPr lang="lv-LV" sz="1800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 </a:t>
            </a:r>
            <a:r>
              <a:rPr lang="lv-LV" sz="1800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on</a:t>
            </a:r>
            <a:r>
              <a:rPr lang="lv-LV" sz="1800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 </a:t>
            </a:r>
            <a:r>
              <a:rPr lang="lv-LV" sz="1800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painters</a:t>
            </a:r>
            <a:endParaRPr lang="lv-LV" sz="1800" dirty="0" smtClean="0">
              <a:solidFill>
                <a:schemeClr val="bg1"/>
              </a:solidFill>
              <a:latin typeface="Exotc350 Lt TL" panose="04030305050B02020A03" pitchFamily="82" charset="0"/>
            </a:endParaRPr>
          </a:p>
          <a:p>
            <a:pPr>
              <a:buFontTx/>
              <a:buChar char="-"/>
            </a:pPr>
            <a:r>
              <a:rPr lang="lv-LV" sz="1800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Very</a:t>
            </a:r>
            <a:r>
              <a:rPr lang="lv-LV" sz="1800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 </a:t>
            </a:r>
            <a:r>
              <a:rPr lang="lv-LV" sz="1800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little</a:t>
            </a:r>
            <a:r>
              <a:rPr lang="lv-LV" sz="1800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 </a:t>
            </a:r>
            <a:r>
              <a:rPr lang="lv-LV" sz="1800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transaction</a:t>
            </a:r>
            <a:r>
              <a:rPr lang="lv-LV" sz="1800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 </a:t>
            </a:r>
            <a:r>
              <a:rPr lang="lv-LV" sz="1800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fees</a:t>
            </a:r>
            <a:endParaRPr lang="lv-LV" sz="1800" dirty="0" smtClean="0">
              <a:solidFill>
                <a:schemeClr val="bg1"/>
              </a:solidFill>
              <a:latin typeface="Exotc350 Lt TL" panose="04030305050B02020A03" pitchFamily="82" charset="0"/>
            </a:endParaRPr>
          </a:p>
          <a:p>
            <a:pPr>
              <a:buFontTx/>
              <a:buChar char="-"/>
            </a:pPr>
            <a:r>
              <a:rPr lang="lv-LV" sz="1800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Real</a:t>
            </a:r>
            <a:r>
              <a:rPr lang="lv-LV" sz="1800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 </a:t>
            </a:r>
            <a:r>
              <a:rPr lang="lv-LV" sz="1800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life</a:t>
            </a:r>
            <a:r>
              <a:rPr lang="lv-LV" sz="1800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 </a:t>
            </a:r>
            <a:r>
              <a:rPr lang="lv-LV" sz="1800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exhibitons</a:t>
            </a:r>
            <a:r>
              <a:rPr lang="lv-LV" sz="1800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 </a:t>
            </a:r>
            <a:r>
              <a:rPr lang="lv-LV" sz="1800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and</a:t>
            </a:r>
            <a:r>
              <a:rPr lang="lv-LV" sz="1800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 </a:t>
            </a:r>
            <a:r>
              <a:rPr lang="lv-LV" sz="1800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galleries</a:t>
            </a:r>
            <a:endParaRPr lang="lv-LV" sz="1800" dirty="0">
              <a:solidFill>
                <a:schemeClr val="bg1"/>
              </a:solidFill>
              <a:latin typeface="Exotc350 Lt TL" panose="04030305050B02020A03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7272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2512" y="1755742"/>
            <a:ext cx="7802551" cy="4915024"/>
          </a:xfrm>
        </p:spPr>
        <p:txBody>
          <a:bodyPr/>
          <a:lstStyle/>
          <a:p>
            <a:pPr marL="0" indent="0">
              <a:buNone/>
            </a:pPr>
            <a:r>
              <a:rPr lang="lv-LV" b="1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Funding</a:t>
            </a:r>
            <a:r>
              <a:rPr lang="lv-LV" b="1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:</a:t>
            </a:r>
          </a:p>
          <a:p>
            <a:pPr>
              <a:buFontTx/>
              <a:buChar char="-"/>
            </a:pPr>
            <a:r>
              <a:rPr lang="lv-LV" sz="2400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Marketing</a:t>
            </a:r>
            <a:r>
              <a:rPr lang="lv-LV" sz="2400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 </a:t>
            </a:r>
            <a:r>
              <a:rPr lang="lv-LV" sz="2400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activities</a:t>
            </a:r>
            <a:endParaRPr lang="lv-LV" sz="2400" dirty="0" smtClean="0">
              <a:solidFill>
                <a:schemeClr val="bg1"/>
              </a:solidFill>
              <a:latin typeface="Exotc350 Lt TL" panose="04030305050B02020A03" pitchFamily="82" charset="0"/>
            </a:endParaRPr>
          </a:p>
          <a:p>
            <a:pPr>
              <a:buFontTx/>
              <a:buChar char="-"/>
            </a:pPr>
            <a:r>
              <a:rPr lang="lv-LV" sz="2400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Web </a:t>
            </a:r>
            <a:r>
              <a:rPr lang="lv-LV" sz="2400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designer</a:t>
            </a:r>
            <a:r>
              <a:rPr lang="lv-LV" sz="2400" dirty="0">
                <a:solidFill>
                  <a:schemeClr val="bg1"/>
                </a:solidFill>
                <a:latin typeface="Exotc350 Lt TL" panose="04030305050B02020A03" pitchFamily="82" charset="0"/>
              </a:rPr>
              <a:t> </a:t>
            </a:r>
            <a:r>
              <a:rPr lang="lv-LV" sz="2400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(</a:t>
            </a:r>
            <a:r>
              <a:rPr lang="lv-LV" sz="2400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co-owner)?</a:t>
            </a:r>
            <a:endParaRPr lang="lv-LV" sz="2400" dirty="0" smtClean="0">
              <a:solidFill>
                <a:schemeClr val="bg1"/>
              </a:solidFill>
              <a:latin typeface="Exotc350 Lt TL" panose="04030305050B02020A03" pitchFamily="82" charset="0"/>
            </a:endParaRPr>
          </a:p>
          <a:p>
            <a:pPr marL="0" indent="0">
              <a:buNone/>
            </a:pPr>
            <a:endParaRPr lang="lv-LV" sz="1800" dirty="0"/>
          </a:p>
          <a:p>
            <a:pPr marL="0" indent="0">
              <a:buNone/>
            </a:pPr>
            <a:r>
              <a:rPr lang="lv-LV" b="1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Short-term</a:t>
            </a:r>
            <a:r>
              <a:rPr lang="lv-LV" b="1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 </a:t>
            </a:r>
            <a:r>
              <a:rPr lang="lv-LV" b="1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goals</a:t>
            </a:r>
            <a:r>
              <a:rPr lang="lv-LV" b="1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:</a:t>
            </a:r>
          </a:p>
          <a:p>
            <a:pPr>
              <a:buFontTx/>
              <a:buChar char="-"/>
            </a:pPr>
            <a:r>
              <a:rPr lang="lv-LV" sz="2400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1q: 100 artists </a:t>
            </a:r>
            <a:r>
              <a:rPr lang="lv-LV" sz="2400" dirty="0" smtClean="0">
                <a:solidFill>
                  <a:schemeClr val="bg1"/>
                </a:solidFill>
                <a:latin typeface="Exotc350 Lt TL" panose="04030305050B02020A03" pitchFamily="82" charset="0"/>
                <a:sym typeface="Wingdings" panose="05000000000000000000" pitchFamily="2" charset="2"/>
              </a:rPr>
              <a:t> 10 investors</a:t>
            </a:r>
          </a:p>
          <a:p>
            <a:pPr>
              <a:buFontTx/>
              <a:buChar char="-"/>
            </a:pPr>
            <a:r>
              <a:rPr lang="lv-LV" sz="2400" dirty="0" smtClean="0">
                <a:solidFill>
                  <a:schemeClr val="bg1"/>
                </a:solidFill>
                <a:latin typeface="Exotc350 Lt TL" panose="04030305050B02020A03" pitchFamily="82" charset="0"/>
                <a:sym typeface="Wingdings" panose="05000000000000000000" pitchFamily="2" charset="2"/>
              </a:rPr>
              <a:t>2q: 500 artists  50 investors</a:t>
            </a:r>
          </a:p>
          <a:p>
            <a:pPr>
              <a:buFontTx/>
              <a:buChar char="-"/>
            </a:pPr>
            <a:r>
              <a:rPr lang="lv-LV" sz="2400" dirty="0" smtClean="0">
                <a:solidFill>
                  <a:schemeClr val="bg1"/>
                </a:solidFill>
                <a:latin typeface="Exotc350 Lt TL" panose="04030305050B02020A03" pitchFamily="82" charset="0"/>
                <a:sym typeface="Wingdings" panose="05000000000000000000" pitchFamily="2" charset="2"/>
              </a:rPr>
              <a:t>3q: 5000 artists  500 investors</a:t>
            </a:r>
          </a:p>
          <a:p>
            <a:pPr>
              <a:buFontTx/>
              <a:buChar char="-"/>
            </a:pPr>
            <a:r>
              <a:rPr lang="lv-LV" sz="2400" dirty="0" smtClean="0">
                <a:solidFill>
                  <a:schemeClr val="bg1"/>
                </a:solidFill>
                <a:latin typeface="Exotc350 Lt TL" panose="04030305050B02020A03" pitchFamily="82" charset="0"/>
                <a:sym typeface="Wingdings" panose="05000000000000000000" pitchFamily="2" charset="2"/>
              </a:rPr>
              <a:t>4q: 10000 artists  1000 investors</a:t>
            </a:r>
            <a:endParaRPr lang="lv-LV" sz="2400" dirty="0" smtClean="0"/>
          </a:p>
          <a:p>
            <a:pPr marL="0" indent="0">
              <a:buNone/>
            </a:pPr>
            <a:endParaRPr lang="lv-LV" b="1" dirty="0"/>
          </a:p>
          <a:p>
            <a:pPr marL="0" indent="0">
              <a:buNone/>
            </a:pPr>
            <a:endParaRPr lang="lv-LV" sz="1800" dirty="0"/>
          </a:p>
        </p:txBody>
      </p:sp>
      <p:sp>
        <p:nvSpPr>
          <p:cNvPr id="4" name="Rectangle 3"/>
          <p:cNvSpPr/>
          <p:nvPr/>
        </p:nvSpPr>
        <p:spPr>
          <a:xfrm>
            <a:off x="592512" y="205880"/>
            <a:ext cx="6096000" cy="132343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lv-LV" sz="4000" b="1" dirty="0" err="1">
                <a:solidFill>
                  <a:srgbClr val="FF0000"/>
                </a:solidFill>
                <a:latin typeface="Futura XBlk TL" panose="020B0A03020204020204" pitchFamily="34" charset="0"/>
              </a:rPr>
              <a:t>Next</a:t>
            </a:r>
            <a:r>
              <a:rPr lang="lv-LV" sz="4000" b="1" dirty="0" err="1">
                <a:solidFill>
                  <a:srgbClr val="00B0F0"/>
                </a:solidFill>
                <a:latin typeface="Futura XBlk TL" panose="020B0A03020204020204" pitchFamily="34" charset="0"/>
              </a:rPr>
              <a:t>VanGogh</a:t>
            </a:r>
            <a:r>
              <a:rPr lang="lv-LV" sz="4000" b="1" dirty="0">
                <a:solidFill>
                  <a:srgbClr val="00B0F0"/>
                </a:solidFill>
                <a:latin typeface="Futura XBlk TL" panose="020B0A03020204020204" pitchFamily="34" charset="0"/>
              </a:rPr>
              <a:t/>
            </a:r>
            <a:br>
              <a:rPr lang="lv-LV" sz="4000" b="1" dirty="0">
                <a:solidFill>
                  <a:srgbClr val="00B0F0"/>
                </a:solidFill>
                <a:latin typeface="Futura XBlk TL" panose="020B0A03020204020204" pitchFamily="34" charset="0"/>
              </a:rPr>
            </a:br>
            <a:r>
              <a:rPr lang="lv-LV" sz="40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Futura XBlk TL" panose="020B0A03020204020204" pitchFamily="34" charset="0"/>
              </a:rPr>
              <a:t>.</a:t>
            </a:r>
            <a:r>
              <a:rPr lang="lv-LV" sz="4000" b="1" dirty="0" err="1">
                <a:solidFill>
                  <a:schemeClr val="accent1">
                    <a:lumMod val="40000"/>
                    <a:lumOff val="60000"/>
                  </a:schemeClr>
                </a:solidFill>
                <a:latin typeface="Futura XBlk TL" panose="020B0A03020204020204" pitchFamily="34" charset="0"/>
              </a:rPr>
              <a:t>com</a:t>
            </a:r>
            <a:endParaRPr lang="lv-LV" sz="4000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6688512" y="3613886"/>
            <a:ext cx="6041571" cy="25373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lv-LV" b="1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Long-</a:t>
            </a:r>
            <a:r>
              <a:rPr lang="lv-LV" b="1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term</a:t>
            </a:r>
            <a:r>
              <a:rPr lang="lv-LV" b="1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 </a:t>
            </a:r>
            <a:r>
              <a:rPr lang="lv-LV" b="1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goals</a:t>
            </a:r>
            <a:r>
              <a:rPr lang="lv-LV" b="1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:</a:t>
            </a:r>
          </a:p>
          <a:p>
            <a:pPr>
              <a:buFontTx/>
              <a:buChar char="-"/>
            </a:pPr>
            <a:r>
              <a:rPr lang="lv-LV" sz="2400" b="1" dirty="0" err="1" smtClean="0">
                <a:solidFill>
                  <a:srgbClr val="FF0000"/>
                </a:solidFill>
                <a:latin typeface="Exotc350 Lt TL" panose="04030305050B02020A03" pitchFamily="82" charset="0"/>
              </a:rPr>
              <a:t>Next</a:t>
            </a:r>
            <a:r>
              <a:rPr lang="lv-LV" sz="2400" b="1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 </a:t>
            </a:r>
            <a:r>
              <a:rPr lang="lv-LV" sz="2400" b="1" dirty="0" err="1">
                <a:solidFill>
                  <a:srgbClr val="00B0F0"/>
                </a:solidFill>
                <a:latin typeface="Exotc350 Lt TL" panose="04030305050B02020A03" pitchFamily="82" charset="0"/>
              </a:rPr>
              <a:t>V</a:t>
            </a:r>
            <a:r>
              <a:rPr lang="lv-LV" sz="2400" b="1" dirty="0" err="1" smtClean="0">
                <a:solidFill>
                  <a:srgbClr val="00B0F0"/>
                </a:solidFill>
                <a:latin typeface="Exotc350 Lt TL" panose="04030305050B02020A03" pitchFamily="82" charset="0"/>
              </a:rPr>
              <a:t>an</a:t>
            </a:r>
            <a:r>
              <a:rPr lang="lv-LV" sz="2400" b="1" dirty="0" smtClean="0">
                <a:solidFill>
                  <a:srgbClr val="00B0F0"/>
                </a:solidFill>
                <a:latin typeface="Exotc350 Lt TL" panose="04030305050B02020A03" pitchFamily="82" charset="0"/>
              </a:rPr>
              <a:t> </a:t>
            </a:r>
            <a:r>
              <a:rPr lang="lv-LV" sz="2400" b="1" dirty="0" err="1" smtClean="0">
                <a:solidFill>
                  <a:srgbClr val="00B0F0"/>
                </a:solidFill>
                <a:latin typeface="Exotc350 Lt TL" panose="04030305050B02020A03" pitchFamily="82" charset="0"/>
              </a:rPr>
              <a:t>Gogh</a:t>
            </a:r>
            <a:r>
              <a:rPr lang="lv-LV" sz="2400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 </a:t>
            </a:r>
            <a:r>
              <a:rPr lang="lv-LV" sz="2400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gallery</a:t>
            </a:r>
            <a:endParaRPr lang="lv-LV" sz="2400" dirty="0" smtClean="0">
              <a:solidFill>
                <a:schemeClr val="bg1"/>
              </a:solidFill>
              <a:latin typeface="Exotc350 Lt TL" panose="04030305050B02020A03" pitchFamily="82" charset="0"/>
            </a:endParaRPr>
          </a:p>
          <a:p>
            <a:pPr>
              <a:buFontTx/>
              <a:buChar char="-"/>
            </a:pPr>
            <a:r>
              <a:rPr lang="lv-LV" sz="2400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Artists </a:t>
            </a:r>
            <a:r>
              <a:rPr lang="lv-LV" sz="2400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are</a:t>
            </a:r>
            <a:r>
              <a:rPr lang="lv-LV" sz="2400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 </a:t>
            </a:r>
            <a:r>
              <a:rPr lang="lv-LV" sz="2400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following</a:t>
            </a:r>
            <a:r>
              <a:rPr lang="lv-LV" sz="2400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 </a:t>
            </a:r>
            <a:r>
              <a:rPr lang="lv-LV" sz="2400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their</a:t>
            </a:r>
            <a:r>
              <a:rPr lang="lv-LV" sz="2400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 </a:t>
            </a:r>
            <a:r>
              <a:rPr lang="lv-LV" sz="2400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passion</a:t>
            </a:r>
            <a:endParaRPr lang="lv-LV" sz="2400" dirty="0" smtClean="0">
              <a:solidFill>
                <a:schemeClr val="bg1"/>
              </a:solidFill>
              <a:latin typeface="Exotc350 Lt TL" panose="04030305050B02020A03" pitchFamily="82" charset="0"/>
            </a:endParaRPr>
          </a:p>
          <a:p>
            <a:pPr>
              <a:buFontTx/>
              <a:buChar char="-"/>
            </a:pPr>
            <a:r>
              <a:rPr lang="lv-LV" sz="2400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Investors </a:t>
            </a:r>
            <a:r>
              <a:rPr lang="lv-LV" sz="2400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benefit</a:t>
            </a:r>
            <a:r>
              <a:rPr lang="lv-LV" sz="2400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 </a:t>
            </a:r>
            <a:r>
              <a:rPr lang="lv-LV" sz="2400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in</a:t>
            </a:r>
            <a:r>
              <a:rPr lang="lv-LV" sz="2400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 a </a:t>
            </a:r>
            <a:r>
              <a:rPr lang="lv-LV" sz="2400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long-term</a:t>
            </a:r>
            <a:endParaRPr lang="lv-LV" sz="2400" dirty="0" smtClean="0">
              <a:solidFill>
                <a:schemeClr val="bg1"/>
              </a:solidFill>
              <a:latin typeface="Exotc350 Lt TL" panose="04030305050B02020A03" pitchFamily="82" charset="0"/>
            </a:endParaRPr>
          </a:p>
          <a:p>
            <a:pPr>
              <a:buFontTx/>
              <a:buChar char="-"/>
            </a:pPr>
            <a:r>
              <a:rPr lang="lv-LV" sz="2400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Galleries</a:t>
            </a:r>
            <a:r>
              <a:rPr lang="lv-LV" sz="2400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 </a:t>
            </a:r>
            <a:r>
              <a:rPr lang="lv-LV" sz="2400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across</a:t>
            </a:r>
            <a:r>
              <a:rPr lang="lv-LV" sz="2400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 </a:t>
            </a:r>
            <a:r>
              <a:rPr lang="lv-LV" sz="2400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the</a:t>
            </a:r>
            <a:r>
              <a:rPr lang="lv-LV" sz="2400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 </a:t>
            </a:r>
            <a:r>
              <a:rPr lang="lv-LV" sz="2400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world</a:t>
            </a:r>
            <a:endParaRPr lang="lv-LV" sz="2400" dirty="0">
              <a:solidFill>
                <a:schemeClr val="bg1"/>
              </a:solidFill>
              <a:latin typeface="Exotc350 Lt TL" panose="04030305050B02020A03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1510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7858" y="1395524"/>
            <a:ext cx="10703561" cy="4915024"/>
          </a:xfrm>
        </p:spPr>
        <p:txBody>
          <a:bodyPr/>
          <a:lstStyle/>
          <a:p>
            <a:pPr marL="0" indent="0" algn="ctr">
              <a:buNone/>
            </a:pPr>
            <a:r>
              <a:rPr lang="lv-LV" sz="7200" b="1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Will</a:t>
            </a:r>
            <a:r>
              <a:rPr lang="lv-LV" sz="7200" b="1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 </a:t>
            </a:r>
            <a:r>
              <a:rPr lang="lv-LV" sz="7200" b="1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we</a:t>
            </a:r>
            <a:r>
              <a:rPr lang="lv-LV" sz="7200" b="1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 </a:t>
            </a:r>
            <a:r>
              <a:rPr lang="lv-LV" sz="7200" b="1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find</a:t>
            </a:r>
            <a:r>
              <a:rPr lang="lv-LV" sz="7200" b="1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 </a:t>
            </a:r>
            <a:r>
              <a:rPr lang="lv-LV" sz="7200" b="1" dirty="0" err="1" smtClean="0">
                <a:solidFill>
                  <a:schemeClr val="bg1"/>
                </a:solidFill>
                <a:latin typeface="Exotc350 Lt TL" panose="04030305050B02020A03" pitchFamily="82" charset="0"/>
              </a:rPr>
              <a:t>the</a:t>
            </a:r>
            <a:r>
              <a:rPr lang="lv-LV" sz="7200" b="1" dirty="0" smtClean="0">
                <a:solidFill>
                  <a:schemeClr val="bg1"/>
                </a:solidFill>
                <a:latin typeface="Exotc350 Lt TL" panose="04030305050B02020A03" pitchFamily="82" charset="0"/>
              </a:rPr>
              <a:t> </a:t>
            </a:r>
          </a:p>
          <a:p>
            <a:pPr marL="0" indent="0" algn="ctr">
              <a:buNone/>
            </a:pPr>
            <a:r>
              <a:rPr lang="lv-LV" sz="7200" b="1" dirty="0" err="1" smtClean="0">
                <a:solidFill>
                  <a:srgbClr val="FF0000"/>
                </a:solidFill>
                <a:latin typeface="Futura XBlk TL" panose="020B0A03020204020204" pitchFamily="34" charset="0"/>
              </a:rPr>
              <a:t>Next</a:t>
            </a:r>
            <a:r>
              <a:rPr lang="lv-LV" sz="7200" b="1" dirty="0" smtClean="0">
                <a:solidFill>
                  <a:srgbClr val="FF0000"/>
                </a:solidFill>
                <a:latin typeface="Futura XBlk TL" panose="020B0A03020204020204" pitchFamily="34" charset="0"/>
              </a:rPr>
              <a:t> </a:t>
            </a:r>
            <a:r>
              <a:rPr lang="lv-LV" sz="7200" b="1" dirty="0" err="1" smtClean="0">
                <a:solidFill>
                  <a:srgbClr val="00B0F0"/>
                </a:solidFill>
                <a:latin typeface="Futura XBlk TL" panose="020B0A03020204020204" pitchFamily="34" charset="0"/>
              </a:rPr>
              <a:t>Van</a:t>
            </a:r>
            <a:r>
              <a:rPr lang="lv-LV" sz="7200" b="1" dirty="0" smtClean="0">
                <a:solidFill>
                  <a:srgbClr val="00B0F0"/>
                </a:solidFill>
                <a:latin typeface="Futura XBlk TL" panose="020B0A03020204020204" pitchFamily="34" charset="0"/>
              </a:rPr>
              <a:t> </a:t>
            </a:r>
            <a:r>
              <a:rPr lang="lv-LV" sz="7200" b="1" dirty="0" err="1" smtClean="0">
                <a:solidFill>
                  <a:srgbClr val="00B0F0"/>
                </a:solidFill>
                <a:latin typeface="Futura XBlk TL" panose="020B0A03020204020204" pitchFamily="34" charset="0"/>
              </a:rPr>
              <a:t>Gogh</a:t>
            </a:r>
            <a:r>
              <a:rPr lang="lv-LV" sz="7200" b="1" dirty="0" smtClean="0">
                <a:solidFill>
                  <a:srgbClr val="FFC000"/>
                </a:solidFill>
                <a:latin typeface="Futura XBlk TL" panose="020B0A03020204020204" pitchFamily="34" charset="0"/>
              </a:rPr>
              <a:t>?</a:t>
            </a:r>
            <a:r>
              <a:rPr lang="lv-LV" b="1" dirty="0">
                <a:solidFill>
                  <a:srgbClr val="00B0F0"/>
                </a:solidFill>
                <a:latin typeface="Futura XBlk TL" panose="020B0A03020204020204" pitchFamily="34" charset="0"/>
              </a:rPr>
              <a:t/>
            </a:r>
            <a:br>
              <a:rPr lang="lv-LV" b="1" dirty="0">
                <a:solidFill>
                  <a:srgbClr val="00B0F0"/>
                </a:solidFill>
                <a:latin typeface="Futura XBlk TL" panose="020B0A03020204020204" pitchFamily="34" charset="0"/>
              </a:rPr>
            </a:br>
            <a:endParaRPr lang="lv-LV" b="1" dirty="0" smtClean="0">
              <a:solidFill>
                <a:schemeClr val="bg1"/>
              </a:solidFill>
              <a:latin typeface="Exotc350 Lt TL" panose="04030305050B02020A03" pitchFamily="82" charset="0"/>
            </a:endParaRPr>
          </a:p>
          <a:p>
            <a:pPr marL="0" indent="0">
              <a:buNone/>
            </a:pPr>
            <a:endParaRPr lang="lv-LV" b="1" dirty="0"/>
          </a:p>
          <a:p>
            <a:pPr marL="0" indent="0">
              <a:buNone/>
            </a:pPr>
            <a:endParaRPr lang="lv-LV" sz="1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0888" y="3655630"/>
            <a:ext cx="28575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294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045868" y="1506746"/>
            <a:ext cx="6473567" cy="37702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lv-LV" sz="23900" b="1" dirty="0" err="1">
                <a:solidFill>
                  <a:srgbClr val="FF0000"/>
                </a:solidFill>
                <a:latin typeface="Futura XBlk TL" panose="020B0A03020204020204" pitchFamily="34" charset="0"/>
              </a:rPr>
              <a:t>Y</a:t>
            </a:r>
            <a:r>
              <a:rPr lang="lv-LV" sz="23900" b="1" dirty="0" err="1">
                <a:solidFill>
                  <a:srgbClr val="00B0F0"/>
                </a:solidFill>
                <a:latin typeface="Futura XBlk TL" panose="020B0A03020204020204" pitchFamily="34" charset="0"/>
              </a:rPr>
              <a:t>e</a:t>
            </a:r>
            <a:r>
              <a:rPr lang="lv-LV" sz="23900" b="1" dirty="0" err="1">
                <a:solidFill>
                  <a:srgbClr val="FFC000"/>
                </a:solidFill>
                <a:latin typeface="Futura XBlk TL" panose="020B0A03020204020204" pitchFamily="34" charset="0"/>
              </a:rPr>
              <a:t>s</a:t>
            </a:r>
            <a:r>
              <a:rPr lang="lv-LV" sz="23900" b="1" dirty="0">
                <a:solidFill>
                  <a:schemeClr val="accent6"/>
                </a:solidFill>
                <a:latin typeface="Futura XBlk TL" panose="020B0A03020204020204" pitchFamily="34" charset="0"/>
              </a:rPr>
              <a:t>!</a:t>
            </a:r>
            <a:endParaRPr lang="lv-LV" sz="1600" dirty="0"/>
          </a:p>
        </p:txBody>
      </p:sp>
    </p:spTree>
    <p:extLst>
      <p:ext uri="{BB962C8B-B14F-4D97-AF65-F5344CB8AC3E}">
        <p14:creationId xmlns:p14="http://schemas.microsoft.com/office/powerpoint/2010/main" val="2724504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364</TotalTime>
  <Words>167</Words>
  <Application>Microsoft Office PowerPoint</Application>
  <PresentationFormat>Widescreen</PresentationFormat>
  <Paragraphs>40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Calibri Light</vt:lpstr>
      <vt:lpstr>Exotc350 Lt TL</vt:lpstr>
      <vt:lpstr>Futura XBlk TL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NextVanGogh .com 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NextvanGogh.com</dc:title>
  <dc:creator>Artūrs Sņegovičs</dc:creator>
  <cp:lastModifiedBy>Artūrs Sņegovičs</cp:lastModifiedBy>
  <cp:revision>58</cp:revision>
  <dcterms:created xsi:type="dcterms:W3CDTF">2018-10-02T05:32:36Z</dcterms:created>
  <dcterms:modified xsi:type="dcterms:W3CDTF">2018-10-02T11:40:08Z</dcterms:modified>
</cp:coreProperties>
</file>

<file path=docProps/thumbnail.jpeg>
</file>